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3"/>
    <p:sldId id="257" r:id="rId4"/>
    <p:sldId id="259" r:id="rId5"/>
    <p:sldId id="260" r:id="rId6"/>
    <p:sldId id="261" r:id="rId7"/>
    <p:sldId id="262" r:id="rId8"/>
    <p:sldId id="263" r:id="rId9"/>
    <p:sldId id="269" r:id="rId10"/>
    <p:sldId id="272" r:id="rId11"/>
    <p:sldId id="270" r:id="rId12"/>
    <p:sldId id="268" r:id="rId13"/>
    <p:sldId id="279" r:id="rId14"/>
    <p:sldId id="266" r:id="rId15"/>
    <p:sldId id="271" r:id="rId16"/>
    <p:sldId id="273" r:id="rId17"/>
    <p:sldId id="267"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F93F1-D337-477A-B98A-83DE47DDB92A}"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2EF2D7-A99A-4AC5-BC01-384F23EAC7CE}"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smtClean="0"/>
              <a:t>マスタ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dirty="0" smtClean="0"/>
              <a:t>マスタ タイトルの書式設定</a:t>
            </a:r>
            <a:endParaRPr kumimoji="1" lang="ja-JP" altLang="en-US" dirty="0"/>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idx="1"/>
          </p:nvPr>
        </p:nvSpPr>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dirty="0" smtClean="0"/>
              <a:t>マスタ テキストの書式設定</a:t>
            </a:r>
          </a:p>
        </p:txBody>
      </p:sp>
      <p:sp>
        <p:nvSpPr>
          <p:cNvPr id="4" name="日付プレースホルダー 3"/>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7" name="日付プレースホルダー 6"/>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 タイトルの書式設定</a:t>
            </a:r>
            <a:endParaRPr kumimoji="1" lang="ja-JP" altLang="en-US" dirty="0"/>
          </a:p>
        </p:txBody>
      </p:sp>
      <p:sp>
        <p:nvSpPr>
          <p:cNvPr id="3" name="日付プレースホルダー 2"/>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dirty="0" smtClean="0"/>
              <a:t>マスタ タイトルの書式設定</a:t>
            </a:r>
            <a:endParaRPr kumimoji="1" lang="ja-JP" altLang="en-US" dirty="0"/>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smtClean="0"/>
              <a:t>マスタ テキストの書式設定</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dirty="0" smtClean="0"/>
              <a:t>マスタ タイトルの書式設定</a:t>
            </a:r>
            <a:endParaRPr kumimoji="1" lang="ja-JP" altLang="en-US" dirty="0"/>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smtClean="0"/>
              <a:t>マスタ テキストの書式設定</a:t>
            </a:r>
          </a:p>
        </p:txBody>
      </p:sp>
      <p:sp>
        <p:nvSpPr>
          <p:cNvPr id="5" name="日付プレースホルダー 4"/>
          <p:cNvSpPr>
            <a:spLocks noGrp="1"/>
          </p:cNvSpPr>
          <p:nvPr>
            <p:ph type="dt" sz="half" idx="10"/>
          </p:nvPr>
        </p:nvSpPr>
        <p:spPr/>
        <p:txBody>
          <a:bodyPr/>
          <a:lstStyle/>
          <a:p>
            <a:fld id="{B8F8725A-28AD-45F8-B362-09C8E353BCD4}" type="datetimeFigureOut">
              <a:rPr kumimoji="1" lang="ja-JP" altLang="en-US" smtClean="0"/>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8D8928E-AA9A-4D89-BC1F-A2C05AB4BD92}" type="slidenum">
              <a:rPr kumimoji="1" lang="ja-JP" altLang="en-US" smtClean="0"/>
            </a:fld>
            <a:endParaRPr kumimoji="1" lang="ja-JP" altLang="en-US"/>
          </a:p>
        </p:txBody>
      </p:sp>
    </p:spTree>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smtClean="0"/>
              <a:t>マスタ テキストの書式設定</a:t>
            </a:r>
            <a:endParaRPr kumimoji="1" lang="ja-JP" altLang="en-US" dirty="0" smtClean="0"/>
          </a:p>
          <a:p>
            <a:pPr lvl="1"/>
            <a:r>
              <a:rPr kumimoji="1" lang="ja-JP" altLang="en-US" dirty="0" smtClean="0"/>
              <a:t>第 </a:t>
            </a:r>
            <a:r>
              <a:rPr kumimoji="1" lang="en-US" altLang="ja-JP" dirty="0" smtClean="0"/>
              <a:t>2 </a:t>
            </a:r>
            <a:r>
              <a:rPr kumimoji="1" lang="ja-JP" altLang="en-US" dirty="0" smtClean="0"/>
              <a:t>レベル</a:t>
            </a:r>
            <a:endParaRPr kumimoji="1" lang="ja-JP" altLang="en-US" dirty="0" smtClean="0"/>
          </a:p>
          <a:p>
            <a:pPr lvl="2"/>
            <a:r>
              <a:rPr kumimoji="1" lang="ja-JP" altLang="en-US" dirty="0" smtClean="0"/>
              <a:t>第 </a:t>
            </a:r>
            <a:r>
              <a:rPr kumimoji="1" lang="en-US" altLang="ja-JP" dirty="0" smtClean="0"/>
              <a:t>3 </a:t>
            </a:r>
            <a:r>
              <a:rPr kumimoji="1" lang="ja-JP" altLang="en-US" dirty="0" smtClean="0"/>
              <a:t>レベル</a:t>
            </a:r>
            <a:endParaRPr kumimoji="1" lang="ja-JP" altLang="en-US" dirty="0" smtClean="0"/>
          </a:p>
          <a:p>
            <a:pPr lvl="3"/>
            <a:r>
              <a:rPr kumimoji="1" lang="ja-JP" altLang="en-US" dirty="0" smtClean="0"/>
              <a:t>第 </a:t>
            </a:r>
            <a:r>
              <a:rPr kumimoji="1" lang="en-US" altLang="ja-JP" dirty="0" smtClean="0"/>
              <a:t>4 </a:t>
            </a:r>
            <a:r>
              <a:rPr kumimoji="1" lang="ja-JP" altLang="en-US" dirty="0" smtClean="0"/>
              <a:t>レベル</a:t>
            </a:r>
            <a:endParaRPr kumimoji="1" lang="ja-JP" altLang="en-US" dirty="0" smtClean="0"/>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F8725A-28AD-45F8-B362-09C8E353BCD4}" type="datetimeFigureOut">
              <a:rPr kumimoji="1" lang="ja-JP" altLang="en-US" smtClean="0"/>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8928E-AA9A-4D89-BC1F-A2C05AB4BD92}"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hyperlink" Target="https://www.zerohedge.com/s3/files/inline-images/Fed-Funds-SP500-Crisis-032420.png?itok=x3pPtvgD"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orldcyclesinstitute.com/weve-been-here-before/" TargetMode="External"/><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png"/><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タイトル 5"/>
          <p:cNvSpPr>
            <a:spLocks noGrp="1"/>
          </p:cNvSpPr>
          <p:nvPr>
            <p:ph type="title"/>
          </p:nvPr>
        </p:nvSpPr>
        <p:spPr>
          <a:xfrm>
            <a:off x="838200" y="271145"/>
            <a:ext cx="10515600" cy="603885"/>
          </a:xfrm>
        </p:spPr>
        <p:txBody>
          <a:bodyPr>
            <a:normAutofit/>
          </a:bodyPr>
          <a:p>
            <a:pPr algn="ctr"/>
            <a:r>
              <a:rPr lang="ja-JP" altLang="en-US" sz="2800" b="1">
                <a:latin typeface="Meiryo UI" charset="0"/>
                <a:ea typeface="Meiryo UI" charset="0"/>
              </a:rPr>
              <a:t>豪ドル</a:t>
            </a:r>
            <a:r>
              <a:rPr lang="en-US" altLang="ja-JP" sz="2800" b="1">
                <a:latin typeface="Meiryo UI" charset="0"/>
                <a:ea typeface="Meiryo UI" charset="0"/>
              </a:rPr>
              <a:t>/</a:t>
            </a:r>
            <a:r>
              <a:rPr lang="ja-JP" altLang="en-US" sz="2800" b="1">
                <a:latin typeface="Meiryo UI" charset="0"/>
                <a:ea typeface="Meiryo UI" charset="0"/>
              </a:rPr>
              <a:t>円（日足）と順張り売買シグナル</a:t>
            </a:r>
            <a:endParaRPr lang="ja-JP" altLang="en-US" sz="2800" b="1">
              <a:latin typeface="Meiryo UI" charset="0"/>
              <a:ea typeface="Meiryo UI" charset="0"/>
            </a:endParaRPr>
          </a:p>
        </p:txBody>
      </p:sp>
      <p:pic>
        <p:nvPicPr>
          <p:cNvPr id="4" name="コンテンツプレースホルダ 3" descr="ADJYSTD"/>
          <p:cNvPicPr>
            <a:picLocks noChangeAspect="1"/>
          </p:cNvPicPr>
          <p:nvPr>
            <p:ph sz="half" idx="1"/>
          </p:nvPr>
        </p:nvPicPr>
        <p:blipFill>
          <a:blip r:embed="rId1"/>
          <a:stretch>
            <a:fillRect/>
          </a:stretch>
        </p:blipFill>
        <p:spPr>
          <a:xfrm>
            <a:off x="840105" y="965200"/>
            <a:ext cx="10487660" cy="5288280"/>
          </a:xfrm>
          <a:prstGeom prst="rect">
            <a:avLst/>
          </a:prstGeom>
        </p:spPr>
      </p:pic>
      <p:pic>
        <p:nvPicPr>
          <p:cNvPr id="5" name="コンテンツプレースホルダ 4" descr="DVD"/>
          <p:cNvPicPr>
            <a:picLocks noChangeAspect="1"/>
          </p:cNvPicPr>
          <p:nvPr>
            <p:ph sz="half" idx="2"/>
          </p:nvPr>
        </p:nvPicPr>
        <p:blipFill>
          <a:blip r:embed="rId2"/>
          <a:stretch>
            <a:fillRect/>
          </a:stretch>
        </p:blipFill>
        <p:spPr>
          <a:xfrm>
            <a:off x="9364980" y="2659380"/>
            <a:ext cx="1259840" cy="1755775"/>
          </a:xfrm>
          <a:prstGeom prst="rect">
            <a:avLst/>
          </a:prstGeom>
        </p:spPr>
      </p:pic>
      <p:sp>
        <p:nvSpPr>
          <p:cNvPr id="7" name="スライド番号プレースホルダ 6"/>
          <p:cNvSpPr>
            <a:spLocks noGrp="1"/>
          </p:cNvSpPr>
          <p:nvPr>
            <p:ph type="sldNum" sz="quarter" idx="12"/>
          </p:nvPr>
        </p:nvSpPr>
        <p:spPr/>
        <p:txBody>
          <a:bodyPr/>
          <a:p>
            <a:fld id="{F8D8928E-AA9A-4D89-BC1F-A2C05AB4BD92}" type="slidenum">
              <a:rPr kumimoji="1" lang="ja-JP" altLang="en-US" smtClean="0"/>
            </a:fld>
            <a:endParaRPr kumimoji="1" lang="ja-JP" altLang="en-US"/>
          </a:p>
        </p:txBody>
      </p:sp>
      <p:sp>
        <p:nvSpPr>
          <p:cNvPr id="8" name="テキストボックス 7"/>
          <p:cNvSpPr txBox="1"/>
          <p:nvPr/>
        </p:nvSpPr>
        <p:spPr>
          <a:xfrm>
            <a:off x="820420" y="6368415"/>
            <a:ext cx="3126740" cy="315595"/>
          </a:xfrm>
          <a:prstGeom prst="rect">
            <a:avLst/>
          </a:prstGeom>
          <a:noFill/>
        </p:spPr>
        <p:txBody>
          <a:bodyPr wrap="none" rtlCol="0" anchor="t">
            <a:spAutoFit/>
          </a:bodyPr>
          <a:p>
            <a:r>
              <a:rPr lang="ja-JP" altLang="en-US" sz="1400">
                <a:latin typeface="Meiryo UI" charset="0"/>
                <a:ea typeface="Meiryo UI" charset="0"/>
                <a:sym typeface="+mn-ea"/>
              </a:rPr>
              <a:t>出所：楽天</a:t>
            </a:r>
            <a:r>
              <a:rPr lang="en-US" altLang="ja-JP" sz="1400">
                <a:latin typeface="Meiryo UI" charset="0"/>
                <a:ea typeface="Meiryo UI" charset="0"/>
                <a:sym typeface="+mn-ea"/>
              </a:rPr>
              <a:t>MT4</a:t>
            </a:r>
            <a:r>
              <a:rPr lang="ja-JP" altLang="en-US" sz="1400">
                <a:latin typeface="Meiryo UI" charset="0"/>
                <a:ea typeface="Meiryo UI" charset="0"/>
                <a:sym typeface="+mn-ea"/>
              </a:rPr>
              <a:t>・石原順インディケーター</a:t>
            </a:r>
            <a:endParaRPr lang="ja-JP" altLang="en-US" sz="1400">
              <a:latin typeface="Meiryo UI" charset="0"/>
              <a:ea typeface="Meiryo UI" charset="0"/>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5760"/>
            <a:ext cx="10515600" cy="404495"/>
          </a:xfrm>
        </p:spPr>
        <p:txBody>
          <a:bodyPr>
            <a:normAutofit fontScale="90000"/>
          </a:bodyPr>
          <a:p>
            <a:r>
              <a:rPr lang="ja-JP" altLang="en-US" sz="2800" b="1">
                <a:latin typeface="Meiryo UI" charset="0"/>
                <a:ea typeface="Meiryo UI" charset="0"/>
              </a:rPr>
              <a:t>資本市場はもはや「自由市場」ではない、中銀が大きく影響－ダリオ氏（ブルームバーグ））</a:t>
            </a:r>
            <a:endParaRPr lang="ja-JP" altLang="en-US" sz="2800" b="1">
              <a:latin typeface="Meiryo UI" charset="0"/>
              <a:ea typeface="Meiryo UI" charset="0"/>
            </a:endParaRPr>
          </a:p>
        </p:txBody>
      </p:sp>
      <p:sp>
        <p:nvSpPr>
          <p:cNvPr id="3" name="コンテンツプレースホルダ 2"/>
          <p:cNvSpPr>
            <a:spLocks noGrp="1"/>
          </p:cNvSpPr>
          <p:nvPr>
            <p:ph sz="half" idx="1"/>
          </p:nvPr>
        </p:nvSpPr>
        <p:spPr>
          <a:xfrm>
            <a:off x="387985" y="1162050"/>
            <a:ext cx="4773295" cy="5016500"/>
          </a:xfrm>
        </p:spPr>
        <p:txBody>
          <a:bodyPr>
            <a:normAutofit lnSpcReduction="10000"/>
          </a:bodyPr>
          <a:p>
            <a:pPr marL="0" indent="0">
              <a:buNone/>
            </a:pPr>
            <a:r>
              <a:rPr lang="ja-JP" altLang="en-US" sz="1800" b="1">
                <a:solidFill>
                  <a:srgbClr val="FF0000"/>
                </a:solidFill>
                <a:latin typeface="Meiryo UI" charset="0"/>
                <a:ea typeface="Meiryo UI" charset="0"/>
              </a:rPr>
              <a:t>最近の中央銀行の動きは、資本市場がもはや「自由」ではないことを意味している。ヘッジファンド運用最大手ブリッジウォーター・アソシエーツの創業者レイ・ダリオ氏が指摘した。</a:t>
            </a:r>
            <a:endParaRPr lang="ja-JP" altLang="en-US" sz="1800" b="1">
              <a:solidFill>
                <a:srgbClr val="FF0000"/>
              </a:solidFill>
              <a:latin typeface="Meiryo UI" charset="0"/>
              <a:ea typeface="Meiryo UI" charset="0"/>
            </a:endParaRPr>
          </a:p>
          <a:p>
            <a:endParaRPr lang="ja-JP" altLang="en-US" sz="1800" b="1">
              <a:solidFill>
                <a:srgbClr val="FF0000"/>
              </a:solidFill>
              <a:latin typeface="Meiryo UI" charset="0"/>
              <a:ea typeface="Meiryo UI" charset="0"/>
            </a:endParaRPr>
          </a:p>
          <a:p>
            <a:pPr marL="0" indent="0">
              <a:buNone/>
            </a:pPr>
            <a:r>
              <a:rPr lang="ja-JP" altLang="en-US" sz="1800" b="1">
                <a:latin typeface="Meiryo UI" charset="0"/>
                <a:ea typeface="Meiryo UI" charset="0"/>
              </a:rPr>
              <a:t>ダリオ氏は２日、ブルームバーグ・グローバル・アセット・オーナーズ・フォーラムに出席し、「今の経済や市場は中央銀行や中央政府との協調対応によって動かされている」と述べ、その結果、「資本市場は従来のやり方でリソースを配分する自由な市場ではなくなった」と指摘した。</a:t>
            </a:r>
            <a:endParaRPr lang="ja-JP" altLang="en-US" sz="1800" b="1">
              <a:latin typeface="Meiryo UI" charset="0"/>
              <a:ea typeface="Meiryo UI" charset="0"/>
            </a:endParaRPr>
          </a:p>
          <a:p>
            <a:endParaRPr lang="ja-JP" altLang="en-US" sz="1800" b="1">
              <a:latin typeface="Meiryo UI" charset="0"/>
              <a:ea typeface="Meiryo UI" charset="0"/>
            </a:endParaRPr>
          </a:p>
          <a:p>
            <a:pPr marL="0" indent="0">
              <a:buNone/>
            </a:pPr>
            <a:r>
              <a:rPr lang="ja-JP" altLang="en-US" sz="1800" b="1">
                <a:latin typeface="Meiryo UI" charset="0"/>
                <a:ea typeface="Meiryo UI" charset="0"/>
              </a:rPr>
              <a:t>新型コロナウイルスのパンデミック（世界的大流行）によって経済活動は停滞し、３月には相場は急落した。米金融当局による数兆ドル規模の前例のない対応策が懸念を緩和し、金融市場がショックから立ち直るのを支えた。ただ、米国経済は今も厳しい局面が続いている。</a:t>
            </a:r>
            <a:endParaRPr lang="ja-JP" altLang="en-US" sz="1800" b="1">
              <a:latin typeface="Meiryo UI" charset="0"/>
              <a:ea typeface="Meiryo UI" charset="0"/>
            </a:endParaRPr>
          </a:p>
        </p:txBody>
      </p:sp>
      <p:pic>
        <p:nvPicPr>
          <p:cNvPr id="4" name="コンテンツプレースホルダ 3" descr="1"/>
          <p:cNvPicPr>
            <a:picLocks noChangeAspect="1"/>
          </p:cNvPicPr>
          <p:nvPr>
            <p:ph sz="half" idx="2"/>
          </p:nvPr>
        </p:nvPicPr>
        <p:blipFill>
          <a:blip r:embed="rId1"/>
          <a:stretch>
            <a:fillRect/>
          </a:stretch>
        </p:blipFill>
        <p:spPr>
          <a:xfrm>
            <a:off x="5673725" y="824865"/>
            <a:ext cx="5543550" cy="2593975"/>
          </a:xfrm>
          <a:prstGeom prst="rect">
            <a:avLst/>
          </a:prstGeom>
        </p:spPr>
      </p:pic>
      <p:pic>
        <p:nvPicPr>
          <p:cNvPr id="5" name="図形 4" descr="2"/>
          <p:cNvPicPr>
            <a:picLocks noChangeAspect="1"/>
          </p:cNvPicPr>
          <p:nvPr/>
        </p:nvPicPr>
        <p:blipFill>
          <a:blip r:embed="rId2"/>
          <a:stretch>
            <a:fillRect/>
          </a:stretch>
        </p:blipFill>
        <p:spPr>
          <a:xfrm>
            <a:off x="5650230" y="3514090"/>
            <a:ext cx="5661025" cy="2933065"/>
          </a:xfrm>
          <a:prstGeom prst="rect">
            <a:avLst/>
          </a:prstGeom>
        </p:spPr>
      </p:pic>
      <p:sp>
        <p:nvSpPr>
          <p:cNvPr id="7" name="スライド番号プレースホルダ 6"/>
          <p:cNvSpPr>
            <a:spLocks noGrp="1"/>
          </p:cNvSpPr>
          <p:nvPr>
            <p:ph type="sldNum" sz="quarter" idx="12"/>
          </p:nvPr>
        </p:nvSpPr>
        <p:spPr/>
        <p:txBody>
          <a:bodyPr/>
          <a:p>
            <a:fld id="{F8D8928E-AA9A-4D89-BC1F-A2C05AB4BD92}" type="slidenum">
              <a:rPr kumimoji="1" lang="ja-JP" altLang="en-US" smtClean="0"/>
            </a:fld>
            <a:endParaRPr kumimoji="1" lang="ja-JP"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タイトル 6"/>
          <p:cNvSpPr>
            <a:spLocks noGrp="1"/>
          </p:cNvSpPr>
          <p:nvPr>
            <p:ph type="title"/>
          </p:nvPr>
        </p:nvSpPr>
        <p:spPr>
          <a:xfrm>
            <a:off x="838200" y="365125"/>
            <a:ext cx="10515600" cy="631190"/>
          </a:xfrm>
        </p:spPr>
        <p:txBody>
          <a:bodyPr/>
          <a:p>
            <a:pPr algn="ctr"/>
            <a:r>
              <a:rPr lang="ja-JP" altLang="en-US" sz="2800" b="1">
                <a:latin typeface="Meiryo UI" charset="0"/>
                <a:ea typeface="Meiryo UI" charset="0"/>
              </a:rPr>
              <a:t>米国株は</a:t>
            </a:r>
            <a:r>
              <a:rPr lang="en-US" altLang="ja-JP" sz="2800" b="1">
                <a:latin typeface="Meiryo UI" charset="0"/>
                <a:ea typeface="Meiryo UI" charset="0"/>
              </a:rPr>
              <a:t>FAAMG</a:t>
            </a:r>
            <a:r>
              <a:rPr lang="ja-JP" altLang="en-US" sz="2800" b="1">
                <a:latin typeface="Meiryo UI" charset="0"/>
                <a:ea typeface="Meiryo UI" charset="0"/>
              </a:rPr>
              <a:t>という</a:t>
            </a:r>
            <a:r>
              <a:rPr lang="en-US" altLang="ja-JP" sz="2800" b="1">
                <a:latin typeface="Meiryo UI" charset="0"/>
                <a:ea typeface="Meiryo UI" charset="0"/>
              </a:rPr>
              <a:t>5</a:t>
            </a:r>
            <a:r>
              <a:rPr lang="ja-JP" altLang="en-US" sz="2800" b="1">
                <a:latin typeface="Meiryo UI" charset="0"/>
                <a:ea typeface="Meiryo UI" charset="0"/>
              </a:rPr>
              <a:t>銘柄の成績</a:t>
            </a:r>
            <a:endParaRPr lang="ja-JP" altLang="en-US" sz="2800" b="1">
              <a:latin typeface="Meiryo UI" charset="0"/>
              <a:ea typeface="Meiryo UI" charset="0"/>
            </a:endParaRPr>
          </a:p>
        </p:txBody>
      </p:sp>
      <p:pic>
        <p:nvPicPr>
          <p:cNvPr id="5" name="コンテンツプレースホルダ 4" descr="1-32 (1)"/>
          <p:cNvPicPr>
            <a:picLocks noChangeAspect="1"/>
          </p:cNvPicPr>
          <p:nvPr>
            <p:ph sz="half" idx="1"/>
          </p:nvPr>
        </p:nvPicPr>
        <p:blipFill>
          <a:blip r:embed="rId1"/>
          <a:stretch>
            <a:fillRect/>
          </a:stretch>
        </p:blipFill>
        <p:spPr>
          <a:xfrm>
            <a:off x="358775" y="1073150"/>
            <a:ext cx="5495925" cy="5198745"/>
          </a:xfrm>
          <a:prstGeom prst="rect">
            <a:avLst/>
          </a:prstGeom>
        </p:spPr>
      </p:pic>
      <p:sp>
        <p:nvSpPr>
          <p:cNvPr id="4" name="スライド番号プレースホルダ 3"/>
          <p:cNvSpPr>
            <a:spLocks noGrp="1"/>
          </p:cNvSpPr>
          <p:nvPr>
            <p:ph type="sldNum" sz="quarter" idx="12"/>
          </p:nvPr>
        </p:nvSpPr>
        <p:spPr/>
        <p:txBody>
          <a:bodyPr/>
          <a:p>
            <a:fld id="{F8D8928E-AA9A-4D89-BC1F-A2C05AB4BD92}" type="slidenum">
              <a:rPr kumimoji="1" lang="ja-JP" altLang="en-US" smtClean="0"/>
            </a:fld>
            <a:endParaRPr kumimoji="1" lang="ja-JP" altLang="en-US"/>
          </a:p>
        </p:txBody>
      </p:sp>
      <p:pic>
        <p:nvPicPr>
          <p:cNvPr id="6" name="コンテンツプレースホルダ 5" descr="2-22_0"/>
          <p:cNvPicPr>
            <a:picLocks noChangeAspect="1"/>
          </p:cNvPicPr>
          <p:nvPr>
            <p:ph sz="half" idx="2"/>
          </p:nvPr>
        </p:nvPicPr>
        <p:blipFill>
          <a:blip r:embed="rId2"/>
          <a:stretch>
            <a:fillRect/>
          </a:stretch>
        </p:blipFill>
        <p:spPr>
          <a:xfrm>
            <a:off x="6172200" y="1073150"/>
            <a:ext cx="5499100" cy="5209540"/>
          </a:xfrm>
          <a:prstGeom prst="rect">
            <a:avLst/>
          </a:prstGeom>
        </p:spPr>
      </p:pic>
      <p:sp>
        <p:nvSpPr>
          <p:cNvPr id="2" name="テキストボックス 1"/>
          <p:cNvSpPr txBox="1"/>
          <p:nvPr/>
        </p:nvSpPr>
        <p:spPr>
          <a:xfrm>
            <a:off x="563880" y="6358890"/>
            <a:ext cx="1388745" cy="315595"/>
          </a:xfrm>
          <a:prstGeom prst="rect">
            <a:avLst/>
          </a:prstGeom>
          <a:noFill/>
        </p:spPr>
        <p:txBody>
          <a:bodyPr wrap="none" rtlCol="0" anchor="t">
            <a:spAutoFit/>
          </a:bodyPr>
          <a:p>
            <a:pPr marL="0" indent="0"/>
            <a:r>
              <a:rPr lang="zh-CN" altLang="en-US" sz="1400">
                <a:latin typeface="Meiryo UI" charset="0"/>
                <a:ea typeface="Meiryo UI" charset="0"/>
                <a:cs typeface="Meiryo UI" charset="0"/>
                <a:sym typeface="+mn-ea"/>
              </a:rPr>
              <a:t>出所：ゼロヘッジ</a:t>
            </a:r>
            <a:endParaRPr lang="ja-JP" altLang="en-US" sz="1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スライド番号プレースホルダ 4"/>
          <p:cNvSpPr>
            <a:spLocks noGrp="1"/>
          </p:cNvSpPr>
          <p:nvPr>
            <p:ph type="sldNum" sz="quarter" idx="12"/>
          </p:nvPr>
        </p:nvSpPr>
        <p:spPr/>
        <p:txBody>
          <a:bodyPr/>
          <a:p>
            <a:fld id="{F8D8928E-AA9A-4D89-BC1F-A2C05AB4BD92}" type="slidenum">
              <a:rPr kumimoji="1" lang="ja-JP" altLang="en-US" smtClean="0"/>
            </a:fld>
            <a:endParaRPr kumimoji="1" lang="ja-JP" altLang="en-US"/>
          </a:p>
        </p:txBody>
      </p:sp>
      <p:pic>
        <p:nvPicPr>
          <p:cNvPr id="6" name="図形 5" descr="AMZN"/>
          <p:cNvPicPr>
            <a:picLocks noChangeAspect="1"/>
          </p:cNvPicPr>
          <p:nvPr/>
        </p:nvPicPr>
        <p:blipFill>
          <a:blip r:embed="rId1"/>
          <a:stretch>
            <a:fillRect/>
          </a:stretch>
        </p:blipFill>
        <p:spPr>
          <a:xfrm>
            <a:off x="720725" y="412750"/>
            <a:ext cx="3443605" cy="5808980"/>
          </a:xfrm>
          <a:prstGeom prst="rect">
            <a:avLst/>
          </a:prstGeom>
        </p:spPr>
      </p:pic>
      <p:pic>
        <p:nvPicPr>
          <p:cNvPr id="7" name="図形 6" descr="MSFT"/>
          <p:cNvPicPr>
            <a:picLocks noChangeAspect="1"/>
          </p:cNvPicPr>
          <p:nvPr/>
        </p:nvPicPr>
        <p:blipFill>
          <a:blip r:embed="rId2"/>
          <a:stretch>
            <a:fillRect/>
          </a:stretch>
        </p:blipFill>
        <p:spPr>
          <a:xfrm>
            <a:off x="4269740" y="398145"/>
            <a:ext cx="3504565" cy="5868035"/>
          </a:xfrm>
          <a:prstGeom prst="rect">
            <a:avLst/>
          </a:prstGeom>
        </p:spPr>
      </p:pic>
      <p:pic>
        <p:nvPicPr>
          <p:cNvPr id="8" name="図形 7" descr="TSLA"/>
          <p:cNvPicPr>
            <a:picLocks noChangeAspect="1"/>
          </p:cNvPicPr>
          <p:nvPr/>
        </p:nvPicPr>
        <p:blipFill>
          <a:blip r:embed="rId3"/>
          <a:stretch>
            <a:fillRect/>
          </a:stretch>
        </p:blipFill>
        <p:spPr>
          <a:xfrm>
            <a:off x="7954645" y="412750"/>
            <a:ext cx="3564890" cy="5824220"/>
          </a:xfrm>
          <a:prstGeom prst="rect">
            <a:avLst/>
          </a:prstGeom>
        </p:spPr>
      </p:pic>
      <p:sp>
        <p:nvSpPr>
          <p:cNvPr id="9" name="テキストボックス 8"/>
          <p:cNvSpPr txBox="1"/>
          <p:nvPr/>
        </p:nvSpPr>
        <p:spPr>
          <a:xfrm>
            <a:off x="711835" y="6290945"/>
            <a:ext cx="2706370" cy="315595"/>
          </a:xfrm>
          <a:prstGeom prst="rect">
            <a:avLst/>
          </a:prstGeom>
          <a:noFill/>
        </p:spPr>
        <p:txBody>
          <a:bodyPr wrap="none" rtlCol="0" anchor="t">
            <a:spAutoFit/>
          </a:bodyPr>
          <a:p>
            <a:pPr marL="0" indent="0"/>
            <a:r>
              <a:rPr lang="zh-CN" altLang="en-US" sz="1400">
                <a:latin typeface="Meiryo UI" charset="0"/>
                <a:ea typeface="Meiryo UI" charset="0"/>
                <a:cs typeface="Meiryo UI" charset="0"/>
                <a:sym typeface="+mn-ea"/>
              </a:rPr>
              <a:t>出所：</a:t>
            </a:r>
            <a:r>
              <a:rPr lang="ja-JP" altLang="zh-CN" sz="1400">
                <a:latin typeface="Meiryo UI" charset="0"/>
                <a:ea typeface="Meiryo UI" charset="0"/>
                <a:cs typeface="Meiryo UI" charset="0"/>
                <a:sym typeface="+mn-ea"/>
              </a:rPr>
              <a:t>パンローリングカスタムチャート</a:t>
            </a:r>
            <a:endParaRPr lang="ja-JP" altLang="zh-CN" sz="1400">
              <a:latin typeface="Meiryo UI" charset="0"/>
              <a:ea typeface="Meiryo UI" charset="0"/>
              <a:cs typeface="Meiryo UI" charset="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6395"/>
            <a:ext cx="10515600" cy="537845"/>
          </a:xfrm>
        </p:spPr>
        <p:txBody>
          <a:bodyPr>
            <a:normAutofit fontScale="90000"/>
          </a:bodyPr>
          <a:p>
            <a:pPr algn="ctr"/>
            <a:r>
              <a:rPr lang="ja-JP" altLang="en-US" sz="3200" b="1">
                <a:latin typeface="Meiryo UI" charset="0"/>
                <a:ea typeface="Meiryo UI" charset="0"/>
              </a:rPr>
              <a:t>連銀と金融危機</a:t>
            </a:r>
            <a:endParaRPr lang="ja-JP" altLang="en-US" sz="3200" b="1">
              <a:latin typeface="Meiryo UI" charset="0"/>
              <a:ea typeface="Meiryo UI" charset="0"/>
            </a:endParaRPr>
          </a:p>
        </p:txBody>
      </p:sp>
      <p:sp>
        <p:nvSpPr>
          <p:cNvPr id="4" name="スライド番号プレースホルダ 3"/>
          <p:cNvSpPr>
            <a:spLocks noGrp="1"/>
          </p:cNvSpPr>
          <p:nvPr>
            <p:ph type="sldNum" sz="quarter" idx="12"/>
          </p:nvPr>
        </p:nvSpPr>
        <p:spPr/>
        <p:txBody>
          <a:bodyPr/>
          <a:p>
            <a:fld id="{F8D8928E-AA9A-4D89-BC1F-A2C05AB4BD92}" type="slidenum">
              <a:rPr kumimoji="1" lang="ja-JP" altLang="en-US" smtClean="0"/>
            </a:fld>
            <a:endParaRPr kumimoji="1" lang="ja-JP" altLang="en-US"/>
          </a:p>
        </p:txBody>
      </p:sp>
      <p:pic>
        <p:nvPicPr>
          <p:cNvPr id="8" name="図 8" descr="地図, テキスト が含まれている画像&#10;&#10;自動的に生成された説明">
            <a:hlinkClick r:id="rId1"/>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03605" y="1038225"/>
            <a:ext cx="10373995" cy="5358765"/>
          </a:xfrm>
          <a:prstGeom prst="rect">
            <a:avLst/>
          </a:prstGeom>
          <a:noFill/>
          <a:ln>
            <a:noFill/>
          </a:ln>
        </p:spPr>
      </p:pic>
      <p:sp>
        <p:nvSpPr>
          <p:cNvPr id="5" name="テキストボックス 4"/>
          <p:cNvSpPr txBox="1"/>
          <p:nvPr/>
        </p:nvSpPr>
        <p:spPr>
          <a:xfrm>
            <a:off x="1010920" y="6382385"/>
            <a:ext cx="2823845" cy="315595"/>
          </a:xfrm>
          <a:prstGeom prst="rect">
            <a:avLst/>
          </a:prstGeom>
          <a:noFill/>
        </p:spPr>
        <p:txBody>
          <a:bodyPr wrap="none" rtlCol="0" anchor="t">
            <a:spAutoFit/>
          </a:bodyPr>
          <a:p>
            <a:r>
              <a:rPr lang="ja-JP" altLang="en-US" sz="1400">
                <a:latin typeface="Meiryo UI" charset="0"/>
                <a:ea typeface="Meiryo UI" charset="0"/>
                <a:sym typeface="+mn-ea"/>
              </a:rPr>
              <a:t>出所：リアルインベストメントアドバイス</a:t>
            </a:r>
            <a:endParaRPr lang="ja-JP" altLang="en-US" sz="1400">
              <a:latin typeface="Meiryo UI" charset="0"/>
              <a:ea typeface="Meiryo UI" charset="0"/>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200" y="275590"/>
            <a:ext cx="8229600" cy="906145"/>
          </a:xfrm>
        </p:spPr>
        <p:txBody>
          <a:bodyPr>
            <a:normAutofit fontScale="90000"/>
          </a:bodyPr>
          <a:lstStyle/>
          <a:p>
            <a:br>
              <a:rPr lang="en-US" altLang="ja-JP" sz="2800" b="1" dirty="0" smtClean="0"/>
            </a:br>
            <a:br>
              <a:rPr lang="en-US" altLang="ja-JP" sz="2800" b="1" dirty="0"/>
            </a:br>
            <a:r>
              <a:rPr lang="en-US" altLang="ja-JP" sz="3100" b="1" dirty="0" smtClean="0">
                <a:latin typeface="Meiryo UI" pitchFamily="50" charset="-128"/>
                <a:ea typeface="Meiryo UI" pitchFamily="50" charset="-128"/>
              </a:rPr>
              <a:t>1929</a:t>
            </a:r>
            <a:r>
              <a:rPr lang="ja-JP" altLang="ja-JP" sz="3100" b="1" dirty="0">
                <a:latin typeface="Meiryo UI" pitchFamily="50" charset="-128"/>
                <a:ea typeface="Meiryo UI" pitchFamily="50" charset="-128"/>
              </a:rPr>
              <a:t>年の大恐慌相場が底を打つまでの動きを読む・下げ</a:t>
            </a:r>
            <a:r>
              <a:rPr lang="en-US" altLang="ja-JP" sz="3100" b="1" dirty="0">
                <a:latin typeface="Meiryo UI" pitchFamily="50" charset="-128"/>
                <a:ea typeface="Meiryo UI" pitchFamily="50" charset="-128"/>
              </a:rPr>
              <a:t>2</a:t>
            </a:r>
            <a:r>
              <a:rPr lang="ja-JP" altLang="ja-JP" sz="3100" b="1" dirty="0">
                <a:latin typeface="Meiryo UI" pitchFamily="50" charset="-128"/>
                <a:ea typeface="Meiryo UI" pitchFamily="50" charset="-128"/>
              </a:rPr>
              <a:t>か月</a:t>
            </a:r>
            <a:r>
              <a:rPr lang="en-US" altLang="ja-JP" sz="3100" b="1" dirty="0">
                <a:latin typeface="Meiryo UI" pitchFamily="50" charset="-128"/>
                <a:ea typeface="Meiryo UI" pitchFamily="50" charset="-128"/>
              </a:rPr>
              <a:t>(A)⇒</a:t>
            </a:r>
            <a:r>
              <a:rPr lang="ja-JP" altLang="ja-JP" sz="3100" b="1" dirty="0">
                <a:latin typeface="Meiryo UI" pitchFamily="50" charset="-128"/>
                <a:ea typeface="Meiryo UI" pitchFamily="50" charset="-128"/>
              </a:rPr>
              <a:t>上げ５か月</a:t>
            </a:r>
            <a:r>
              <a:rPr lang="en-US" altLang="ja-JP" sz="3100" b="1" dirty="0">
                <a:latin typeface="Meiryo UI" pitchFamily="50" charset="-128"/>
                <a:ea typeface="Meiryo UI" pitchFamily="50" charset="-128"/>
              </a:rPr>
              <a:t>(B)⇒</a:t>
            </a:r>
            <a:r>
              <a:rPr lang="ja-JP" altLang="ja-JP" sz="3100" b="1" dirty="0">
                <a:latin typeface="Meiryo UI" pitchFamily="50" charset="-128"/>
                <a:ea typeface="Meiryo UI" pitchFamily="50" charset="-128"/>
              </a:rPr>
              <a:t>下げ</a:t>
            </a:r>
            <a:r>
              <a:rPr lang="en-US" altLang="ja-JP" sz="3100" b="1" dirty="0">
                <a:latin typeface="Meiryo UI" pitchFamily="50" charset="-128"/>
                <a:ea typeface="Meiryo UI" pitchFamily="50" charset="-128"/>
              </a:rPr>
              <a:t>2</a:t>
            </a:r>
            <a:r>
              <a:rPr lang="ja-JP" altLang="ja-JP" sz="3100" b="1" dirty="0">
                <a:latin typeface="Meiryo UI" pitchFamily="50" charset="-128"/>
                <a:ea typeface="Meiryo UI" pitchFamily="50" charset="-128"/>
              </a:rPr>
              <a:t>年</a:t>
            </a:r>
            <a:r>
              <a:rPr lang="en-US" altLang="ja-JP" sz="3100" b="1" dirty="0">
                <a:latin typeface="Meiryo UI" pitchFamily="50" charset="-128"/>
                <a:ea typeface="Meiryo UI" pitchFamily="50" charset="-128"/>
              </a:rPr>
              <a:t>2</a:t>
            </a:r>
            <a:r>
              <a:rPr lang="ja-JP" altLang="ja-JP" sz="3100" b="1" dirty="0">
                <a:latin typeface="Meiryo UI" pitchFamily="50" charset="-128"/>
                <a:ea typeface="Meiryo UI" pitchFamily="50" charset="-128"/>
              </a:rPr>
              <a:t>か月</a:t>
            </a:r>
            <a:r>
              <a:rPr lang="en-US" altLang="ja-JP" sz="3100" b="1" dirty="0">
                <a:latin typeface="Meiryo UI" pitchFamily="50" charset="-128"/>
                <a:ea typeface="Meiryo UI" pitchFamily="50" charset="-128"/>
              </a:rPr>
              <a:t>(C)</a:t>
            </a:r>
            <a:br>
              <a:rPr lang="ja-JP" altLang="ja-JP" sz="3100" dirty="0">
                <a:latin typeface="Meiryo UI" pitchFamily="50" charset="-128"/>
                <a:ea typeface="Meiryo UI" pitchFamily="50" charset="-128"/>
              </a:rPr>
            </a:br>
            <a:r>
              <a:rPr lang="en-US" altLang="ja-JP" sz="3100" b="1" dirty="0">
                <a:latin typeface="Meiryo UI" pitchFamily="50" charset="-128"/>
                <a:ea typeface="Meiryo UI" pitchFamily="50" charset="-128"/>
              </a:rPr>
              <a:t> </a:t>
            </a:r>
            <a:br>
              <a:rPr lang="ja-JP" altLang="ja-JP" sz="3100" dirty="0">
                <a:latin typeface="Meiryo UI" pitchFamily="50" charset="-128"/>
                <a:ea typeface="Meiryo UI" pitchFamily="50" charset="-128"/>
              </a:rPr>
            </a:br>
            <a:endParaRPr kumimoji="1" lang="ja-JP" altLang="en-US" sz="3100" b="1" dirty="0">
              <a:latin typeface="Meiryo UI" pitchFamily="50" charset="-128"/>
              <a:ea typeface="Meiryo UI" pitchFamily="50" charset="-128"/>
            </a:endParaRPr>
          </a:p>
        </p:txBody>
      </p:sp>
      <p:pic>
        <p:nvPicPr>
          <p:cNvPr id="5" name="コンテンツ プレースホルダー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83310" y="1378585"/>
            <a:ext cx="10134600" cy="4715510"/>
          </a:xfrm>
        </p:spPr>
      </p:pic>
      <p:sp>
        <p:nvSpPr>
          <p:cNvPr id="4" name="スライド番号プレースホルダー 3"/>
          <p:cNvSpPr>
            <a:spLocks noGrp="1"/>
          </p:cNvSpPr>
          <p:nvPr>
            <p:ph type="sldNum" sz="quarter" idx="12"/>
          </p:nvPr>
        </p:nvSpPr>
        <p:spPr/>
        <p:txBody>
          <a:bodyPr/>
          <a:lstStyle/>
          <a:p>
            <a:fld id="{886092B5-C6B8-4FEB-9511-B04806514450}" type="slidenum">
              <a:rPr kumimoji="1" lang="ja-JP" altLang="en-US" smtClean="0"/>
            </a:fld>
            <a:endParaRPr kumimoji="1" lang="ja-JP" altLang="en-US" dirty="0"/>
          </a:p>
        </p:txBody>
      </p:sp>
      <p:sp>
        <p:nvSpPr>
          <p:cNvPr id="6" name="正方形/長方形 5"/>
          <p:cNvSpPr/>
          <p:nvPr/>
        </p:nvSpPr>
        <p:spPr>
          <a:xfrm>
            <a:off x="1991544" y="6236777"/>
            <a:ext cx="7848872" cy="315595"/>
          </a:xfrm>
          <a:prstGeom prst="rect">
            <a:avLst/>
          </a:prstGeom>
        </p:spPr>
        <p:txBody>
          <a:bodyPr wrap="square">
            <a:spAutoFit/>
          </a:bodyPr>
          <a:lstStyle/>
          <a:p>
            <a:r>
              <a:rPr lang="en-US" altLang="ja-JP" sz="1400" dirty="0" smtClean="0">
                <a:latin typeface="Meiryo UI" pitchFamily="50" charset="-128"/>
                <a:ea typeface="Meiryo UI" pitchFamily="50" charset="-128"/>
                <a:hlinkClick r:id="rId2"/>
              </a:rPr>
              <a:t>https://worldcyclesinstitute.com/weve-been-here-before/</a:t>
            </a:r>
            <a:endParaRPr lang="ja-JP" altLang="en-US" sz="1400" dirty="0">
              <a:latin typeface="Meiryo UI" pitchFamily="50" charset="-128"/>
              <a:ea typeface="Meiryo UI" pitchFamily="50"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コンテンツプレースホルダ 3" descr="DVDMAG"/>
          <p:cNvPicPr>
            <a:picLocks noChangeAspect="1"/>
          </p:cNvPicPr>
          <p:nvPr>
            <p:ph idx="1"/>
          </p:nvPr>
        </p:nvPicPr>
        <p:blipFill>
          <a:blip r:embed="rId1"/>
          <a:stretch>
            <a:fillRect/>
          </a:stretch>
        </p:blipFill>
        <p:spPr>
          <a:xfrm>
            <a:off x="1943100" y="408940"/>
            <a:ext cx="8507730" cy="6015355"/>
          </a:xfrm>
          <a:prstGeom prst="rect">
            <a:avLst/>
          </a:prstGeom>
        </p:spPr>
      </p:pic>
      <p:sp>
        <p:nvSpPr>
          <p:cNvPr id="5" name="スライド番号プレースホルダ 4"/>
          <p:cNvSpPr>
            <a:spLocks noGrp="1"/>
          </p:cNvSpPr>
          <p:nvPr>
            <p:ph type="sldNum" sz="quarter" idx="12"/>
          </p:nvPr>
        </p:nvSpPr>
        <p:spPr/>
        <p:txBody>
          <a:bodyPr/>
          <a:p>
            <a:fld id="{F8D8928E-AA9A-4D89-BC1F-A2C05AB4BD92}" type="slidenum">
              <a:rPr kumimoji="1" lang="ja-JP" altLang="en-US" smtClean="0"/>
            </a:fld>
            <a:endParaRPr kumimoji="1" lang="ja-JP"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タイトル 6"/>
          <p:cNvSpPr>
            <a:spLocks noGrp="1"/>
          </p:cNvSpPr>
          <p:nvPr>
            <p:ph type="title"/>
          </p:nvPr>
        </p:nvSpPr>
        <p:spPr/>
        <p:txBody>
          <a:bodyPr>
            <a:normAutofit fontScale="90000"/>
          </a:bodyPr>
          <a:p>
            <a:pPr algn="ctr"/>
            <a:r>
              <a:rPr lang="ja-JP" altLang="en-US" b="1">
                <a:latin typeface="Meiryo UI" charset="0"/>
                <a:ea typeface="Meiryo UI" charset="0"/>
              </a:rPr>
              <a:t>石原順メルマガ『マーケットの極意』</a:t>
            </a:r>
            <a:br>
              <a:rPr lang="ja-JP" altLang="en-US" b="1">
                <a:latin typeface="Meiryo UI" charset="0"/>
                <a:ea typeface="Meiryo UI" charset="0"/>
              </a:rPr>
            </a:br>
            <a:r>
              <a:rPr lang="ja-JP" altLang="en-US" b="1">
                <a:solidFill>
                  <a:srgbClr val="FF0000"/>
                </a:solidFill>
                <a:latin typeface="Meiryo UI" charset="0"/>
                <a:ea typeface="Meiryo UI" charset="0"/>
              </a:rPr>
              <a:t>トレンドサイクルインディケーター公開</a:t>
            </a:r>
            <a:br>
              <a:rPr lang="ja-JP" altLang="en-US" b="1">
                <a:solidFill>
                  <a:srgbClr val="FF0000"/>
                </a:solidFill>
                <a:latin typeface="Meiryo UI" charset="0"/>
                <a:ea typeface="Meiryo UI" charset="0"/>
              </a:rPr>
            </a:br>
            <a:r>
              <a:rPr lang="en-US" altLang="ja-JP" sz="2800" b="1">
                <a:solidFill>
                  <a:srgbClr val="C00000"/>
                </a:solidFill>
                <a:latin typeface="Meiryo UI" charset="0"/>
                <a:ea typeface="Meiryo UI" charset="0"/>
              </a:rPr>
              <a:t>MT4</a:t>
            </a:r>
            <a:r>
              <a:rPr lang="ja-JP" altLang="en-US" sz="2800" b="1">
                <a:solidFill>
                  <a:srgbClr val="C00000"/>
                </a:solidFill>
                <a:latin typeface="Meiryo UI" charset="0"/>
                <a:ea typeface="Meiryo UI" charset="0"/>
              </a:rPr>
              <a:t>とカスタムチャートで使えます！</a:t>
            </a:r>
            <a:endParaRPr lang="ja-JP" altLang="en-US" sz="2800" b="1">
              <a:solidFill>
                <a:srgbClr val="C00000"/>
              </a:solidFill>
              <a:latin typeface="Meiryo UI" charset="0"/>
              <a:ea typeface="Meiryo UI" charset="0"/>
            </a:endParaRPr>
          </a:p>
        </p:txBody>
      </p:sp>
      <p:pic>
        <p:nvPicPr>
          <p:cNvPr id="5" name="コンテンツプレースホルダ 4"/>
          <p:cNvPicPr>
            <a:picLocks noChangeAspect="1"/>
          </p:cNvPicPr>
          <p:nvPr>
            <p:ph sz="half" idx="1"/>
          </p:nvPr>
        </p:nvPicPr>
        <p:blipFill>
          <a:blip r:embed="rId1"/>
          <a:stretch>
            <a:fillRect/>
          </a:stretch>
        </p:blipFill>
        <p:spPr>
          <a:xfrm>
            <a:off x="492125" y="2349500"/>
            <a:ext cx="5530215" cy="3355975"/>
          </a:xfrm>
          <a:prstGeom prst="rect">
            <a:avLst/>
          </a:prstGeom>
        </p:spPr>
      </p:pic>
      <p:sp>
        <p:nvSpPr>
          <p:cNvPr id="4" name="スライド番号プレースホルダ 3"/>
          <p:cNvSpPr>
            <a:spLocks noGrp="1"/>
          </p:cNvSpPr>
          <p:nvPr>
            <p:ph type="sldNum" sz="quarter" idx="12"/>
          </p:nvPr>
        </p:nvSpPr>
        <p:spPr/>
        <p:txBody>
          <a:bodyPr/>
          <a:p>
            <a:fld id="{F8D8928E-AA9A-4D89-BC1F-A2C05AB4BD92}" type="slidenum">
              <a:rPr kumimoji="1" lang="ja-JP" altLang="en-US" smtClean="0"/>
            </a:fld>
            <a:endParaRPr kumimoji="1" lang="ja-JP" altLang="en-US"/>
          </a:p>
        </p:txBody>
      </p:sp>
      <p:pic>
        <p:nvPicPr>
          <p:cNvPr id="9" name="コンテンツプレースホルダ 8" descr="ADJYPAN"/>
          <p:cNvPicPr>
            <a:picLocks noChangeAspect="1"/>
          </p:cNvPicPr>
          <p:nvPr>
            <p:ph sz="half" idx="2"/>
          </p:nvPr>
        </p:nvPicPr>
        <p:blipFill>
          <a:blip r:embed="rId2"/>
          <a:stretch>
            <a:fillRect/>
          </a:stretch>
        </p:blipFill>
        <p:spPr>
          <a:xfrm>
            <a:off x="6172200" y="2356485"/>
            <a:ext cx="5181600" cy="3329305"/>
          </a:xfrm>
          <a:prstGeom prst="rect">
            <a:avLst/>
          </a:prstGeom>
        </p:spPr>
      </p:pic>
      <p:sp>
        <p:nvSpPr>
          <p:cNvPr id="2" name="テキストボックス 1"/>
          <p:cNvSpPr txBox="1"/>
          <p:nvPr/>
        </p:nvSpPr>
        <p:spPr>
          <a:xfrm>
            <a:off x="6181090" y="5810885"/>
            <a:ext cx="3126740" cy="315595"/>
          </a:xfrm>
          <a:prstGeom prst="rect">
            <a:avLst/>
          </a:prstGeom>
          <a:noFill/>
        </p:spPr>
        <p:txBody>
          <a:bodyPr wrap="none" rtlCol="0" anchor="t">
            <a:spAutoFit/>
          </a:bodyPr>
          <a:p>
            <a:r>
              <a:rPr lang="ja-JP" altLang="en-US" sz="1400">
                <a:latin typeface="Meiryo UI" charset="0"/>
                <a:ea typeface="Meiryo UI" charset="0"/>
                <a:sym typeface="+mn-ea"/>
              </a:rPr>
              <a:t>出所：楽天</a:t>
            </a:r>
            <a:r>
              <a:rPr lang="en-US" altLang="ja-JP" sz="1400">
                <a:latin typeface="Meiryo UI" charset="0"/>
                <a:ea typeface="Meiryo UI" charset="0"/>
                <a:sym typeface="+mn-ea"/>
              </a:rPr>
              <a:t>MT4</a:t>
            </a:r>
            <a:r>
              <a:rPr lang="ja-JP" altLang="en-US" sz="1400">
                <a:latin typeface="Meiryo UI" charset="0"/>
                <a:ea typeface="Meiryo UI" charset="0"/>
                <a:sym typeface="+mn-ea"/>
              </a:rPr>
              <a:t>・石原順インディケーター</a:t>
            </a:r>
            <a:endParaRPr lang="ja-JP" altLang="en-US"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5760"/>
            <a:ext cx="10515600" cy="523875"/>
          </a:xfrm>
        </p:spPr>
        <p:txBody>
          <a:bodyPr>
            <a:normAutofit fontScale="90000"/>
          </a:bodyPr>
          <a:p>
            <a:pPr algn="ctr"/>
            <a:r>
              <a:rPr lang="en-US" altLang="ja-JP" sz="2800" b="1">
                <a:latin typeface="Meiryo UI" charset="0"/>
                <a:ea typeface="Meiryo UI" charset="0"/>
                <a:sym typeface="+mn-ea"/>
              </a:rPr>
              <a:t>NY</a:t>
            </a:r>
            <a:r>
              <a:rPr lang="ja-JP" altLang="en-US" sz="2800" b="1">
                <a:latin typeface="Meiryo UI" charset="0"/>
                <a:ea typeface="Meiryo UI" charset="0"/>
                <a:sym typeface="+mn-ea"/>
              </a:rPr>
              <a:t>ダウ（日足）と順張り売買シグナル</a:t>
            </a:r>
            <a:endParaRPr lang="ja-JP" altLang="en-US" sz="2800"/>
          </a:p>
        </p:txBody>
      </p:sp>
      <p:pic>
        <p:nvPicPr>
          <p:cNvPr id="4" name="コンテンツプレースホルダ 3" descr="DJISTD"/>
          <p:cNvPicPr>
            <a:picLocks noChangeAspect="1"/>
          </p:cNvPicPr>
          <p:nvPr>
            <p:ph idx="1"/>
          </p:nvPr>
        </p:nvPicPr>
        <p:blipFill>
          <a:blip r:embed="rId1"/>
          <a:stretch>
            <a:fillRect/>
          </a:stretch>
        </p:blipFill>
        <p:spPr>
          <a:xfrm>
            <a:off x="840740" y="916305"/>
            <a:ext cx="10500995" cy="5403215"/>
          </a:xfrm>
          <a:prstGeom prst="rect">
            <a:avLst/>
          </a:prstGeom>
        </p:spPr>
      </p:pic>
      <p:sp>
        <p:nvSpPr>
          <p:cNvPr id="5" name="スライド番号プレースホルダ 4"/>
          <p:cNvSpPr>
            <a:spLocks noGrp="1"/>
          </p:cNvSpPr>
          <p:nvPr>
            <p:ph type="sldNum" sz="quarter" idx="12"/>
          </p:nvPr>
        </p:nvSpPr>
        <p:spPr/>
        <p:txBody>
          <a:bodyPr/>
          <a:p>
            <a:fld id="{F8D8928E-AA9A-4D89-BC1F-A2C05AB4BD92}" type="slidenum">
              <a:rPr kumimoji="1" lang="ja-JP" altLang="en-US" smtClean="0"/>
            </a:fld>
            <a:endParaRPr kumimoji="1" lang="ja-JP" altLang="en-US"/>
          </a:p>
        </p:txBody>
      </p:sp>
      <p:sp>
        <p:nvSpPr>
          <p:cNvPr id="6" name="テキストボックス 5"/>
          <p:cNvSpPr txBox="1"/>
          <p:nvPr/>
        </p:nvSpPr>
        <p:spPr>
          <a:xfrm>
            <a:off x="846455" y="6382385"/>
            <a:ext cx="1249680" cy="315595"/>
          </a:xfrm>
          <a:prstGeom prst="rect">
            <a:avLst/>
          </a:prstGeom>
          <a:noFill/>
        </p:spPr>
        <p:txBody>
          <a:bodyPr wrap="none" rtlCol="0" anchor="t">
            <a:spAutoFit/>
          </a:bodyPr>
          <a:p>
            <a:r>
              <a:rPr lang="ja-JP" altLang="en-US" sz="1400">
                <a:latin typeface="Meiryo UI" charset="0"/>
                <a:ea typeface="Meiryo UI" charset="0"/>
                <a:sym typeface="+mn-ea"/>
              </a:rPr>
              <a:t>出所：石原順</a:t>
            </a:r>
            <a:endParaRPr lang="ja-JP" altLang="en-US" sz="1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5125"/>
            <a:ext cx="10515600" cy="549910"/>
          </a:xfrm>
        </p:spPr>
        <p:txBody>
          <a:bodyPr>
            <a:normAutofit/>
          </a:bodyPr>
          <a:p>
            <a:pPr algn="ctr"/>
            <a:r>
              <a:rPr lang="ja-JP" altLang="en-US" sz="2800" b="1">
                <a:latin typeface="Meiryo UI" charset="0"/>
                <a:ea typeface="Meiryo UI" charset="0"/>
                <a:sym typeface="+mn-ea"/>
              </a:rPr>
              <a:t>上海総合指数（日足）と順張り売買シグナル</a:t>
            </a:r>
            <a:endParaRPr lang="ja-JP" altLang="en-US" sz="2800"/>
          </a:p>
        </p:txBody>
      </p:sp>
      <p:pic>
        <p:nvPicPr>
          <p:cNvPr id="4" name="コンテンツプレースホルダ 3" descr="SHC"/>
          <p:cNvPicPr>
            <a:picLocks noChangeAspect="1"/>
          </p:cNvPicPr>
          <p:nvPr>
            <p:ph idx="1"/>
          </p:nvPr>
        </p:nvPicPr>
        <p:blipFill>
          <a:blip r:embed="rId1"/>
          <a:stretch>
            <a:fillRect/>
          </a:stretch>
        </p:blipFill>
        <p:spPr>
          <a:xfrm>
            <a:off x="956310" y="987425"/>
            <a:ext cx="10338435" cy="5344160"/>
          </a:xfrm>
          <a:prstGeom prst="rect">
            <a:avLst/>
          </a:prstGeom>
        </p:spPr>
      </p:pic>
      <p:sp>
        <p:nvSpPr>
          <p:cNvPr id="5" name="スライド番号プレースホルダ 4"/>
          <p:cNvSpPr>
            <a:spLocks noGrp="1"/>
          </p:cNvSpPr>
          <p:nvPr>
            <p:ph type="sldNum" sz="quarter" idx="12"/>
          </p:nvPr>
        </p:nvSpPr>
        <p:spPr/>
        <p:txBody>
          <a:bodyPr/>
          <a:p>
            <a:fld id="{F8D8928E-AA9A-4D89-BC1F-A2C05AB4BD92}" type="slidenum">
              <a:rPr kumimoji="1" lang="ja-JP" altLang="en-US" smtClean="0"/>
            </a:fld>
            <a:endParaRPr kumimoji="1" lang="ja-JP" altLang="en-US"/>
          </a:p>
        </p:txBody>
      </p:sp>
      <p:sp>
        <p:nvSpPr>
          <p:cNvPr id="6" name="テキストボックス 5"/>
          <p:cNvSpPr txBox="1"/>
          <p:nvPr/>
        </p:nvSpPr>
        <p:spPr>
          <a:xfrm>
            <a:off x="964565" y="6395720"/>
            <a:ext cx="1249680" cy="315595"/>
          </a:xfrm>
          <a:prstGeom prst="rect">
            <a:avLst/>
          </a:prstGeom>
          <a:noFill/>
        </p:spPr>
        <p:txBody>
          <a:bodyPr wrap="none" rtlCol="0" anchor="t">
            <a:spAutoFit/>
          </a:bodyPr>
          <a:p>
            <a:r>
              <a:rPr lang="ja-JP" altLang="en-US" sz="1400">
                <a:latin typeface="Meiryo UI" charset="0"/>
                <a:ea typeface="Meiryo UI" charset="0"/>
                <a:sym typeface="+mn-ea"/>
              </a:rPr>
              <a:t>出所：石原順</a:t>
            </a:r>
            <a:endParaRPr lang="ja-JP" altLang="en-US"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5125"/>
            <a:ext cx="10515600" cy="632460"/>
          </a:xfrm>
        </p:spPr>
        <p:txBody>
          <a:bodyPr>
            <a:normAutofit/>
          </a:bodyPr>
          <a:p>
            <a:pPr algn="ctr"/>
            <a:r>
              <a:rPr lang="ja-JP" altLang="en-US" sz="2800" b="1">
                <a:latin typeface="Meiryo UI" charset="0"/>
                <a:ea typeface="Meiryo UI" charset="0"/>
                <a:sym typeface="+mn-ea"/>
              </a:rPr>
              <a:t>豪ドル</a:t>
            </a:r>
            <a:r>
              <a:rPr lang="en-US" altLang="ja-JP" sz="2800" b="1">
                <a:latin typeface="Meiryo UI" charset="0"/>
                <a:ea typeface="Meiryo UI" charset="0"/>
                <a:sym typeface="+mn-ea"/>
              </a:rPr>
              <a:t>/</a:t>
            </a:r>
            <a:r>
              <a:rPr lang="ja-JP" altLang="en-US" sz="2800" b="1">
                <a:latin typeface="Meiryo UI" charset="0"/>
                <a:ea typeface="Meiryo UI" charset="0"/>
                <a:sym typeface="+mn-ea"/>
              </a:rPr>
              <a:t>円（日足）とトレンド転換シグナル</a:t>
            </a:r>
            <a:endParaRPr lang="ja-JP" altLang="en-US" sz="2800" b="1">
              <a:latin typeface="Meiryo UI" charset="0"/>
              <a:ea typeface="Meiryo UI" charset="0"/>
            </a:endParaRPr>
          </a:p>
          <a:p>
            <a:pPr algn="ctr"/>
            <a:endParaRPr lang="ja-JP" altLang="en-US" sz="2800"/>
          </a:p>
        </p:txBody>
      </p:sp>
      <p:pic>
        <p:nvPicPr>
          <p:cNvPr id="4" name="コンテンツプレースホルダ 3" descr="ADJYTC"/>
          <p:cNvPicPr>
            <a:picLocks noChangeAspect="1"/>
          </p:cNvPicPr>
          <p:nvPr>
            <p:ph idx="1"/>
          </p:nvPr>
        </p:nvPicPr>
        <p:blipFill>
          <a:blip r:embed="rId1"/>
          <a:stretch>
            <a:fillRect/>
          </a:stretch>
        </p:blipFill>
        <p:spPr>
          <a:xfrm>
            <a:off x="894715" y="865505"/>
            <a:ext cx="10441305" cy="5512435"/>
          </a:xfrm>
          <a:prstGeom prst="rect">
            <a:avLst/>
          </a:prstGeom>
        </p:spPr>
      </p:pic>
      <p:sp>
        <p:nvSpPr>
          <p:cNvPr id="5" name="スライド番号プレースホルダ 4"/>
          <p:cNvSpPr>
            <a:spLocks noGrp="1"/>
          </p:cNvSpPr>
          <p:nvPr>
            <p:ph type="sldNum" sz="quarter" idx="12"/>
          </p:nvPr>
        </p:nvSpPr>
        <p:spPr/>
        <p:txBody>
          <a:bodyPr/>
          <a:p>
            <a:fld id="{F8D8928E-AA9A-4D89-BC1F-A2C05AB4BD92}" type="slidenum">
              <a:rPr kumimoji="1" lang="ja-JP" altLang="en-US" smtClean="0"/>
            </a:fld>
            <a:endParaRPr kumimoji="1" lang="ja-JP" altLang="en-US"/>
          </a:p>
        </p:txBody>
      </p:sp>
      <p:sp>
        <p:nvSpPr>
          <p:cNvPr id="6" name="テキストボックス 5"/>
          <p:cNvSpPr txBox="1"/>
          <p:nvPr/>
        </p:nvSpPr>
        <p:spPr>
          <a:xfrm>
            <a:off x="873760" y="6382385"/>
            <a:ext cx="3126740" cy="315595"/>
          </a:xfrm>
          <a:prstGeom prst="rect">
            <a:avLst/>
          </a:prstGeom>
          <a:noFill/>
        </p:spPr>
        <p:txBody>
          <a:bodyPr wrap="none" rtlCol="0" anchor="t">
            <a:spAutoFit/>
          </a:bodyPr>
          <a:p>
            <a:r>
              <a:rPr lang="ja-JP" altLang="en-US" sz="1400">
                <a:latin typeface="Meiryo UI" charset="0"/>
                <a:ea typeface="Meiryo UI" charset="0"/>
                <a:sym typeface="+mn-ea"/>
              </a:rPr>
              <a:t>出所：楽天</a:t>
            </a:r>
            <a:r>
              <a:rPr lang="en-US" altLang="ja-JP" sz="1400">
                <a:latin typeface="Meiryo UI" charset="0"/>
                <a:ea typeface="Meiryo UI" charset="0"/>
                <a:sym typeface="+mn-ea"/>
              </a:rPr>
              <a:t>MT4</a:t>
            </a:r>
            <a:r>
              <a:rPr lang="ja-JP" altLang="en-US" sz="1400">
                <a:latin typeface="Meiryo UI" charset="0"/>
                <a:ea typeface="Meiryo UI" charset="0"/>
                <a:sym typeface="+mn-ea"/>
              </a:rPr>
              <a:t>・石原順インディケーター</a:t>
            </a:r>
            <a:endParaRPr lang="ja-JP" altLang="en-US"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5760"/>
            <a:ext cx="10515600" cy="713105"/>
          </a:xfrm>
        </p:spPr>
        <p:txBody>
          <a:bodyPr>
            <a:normAutofit/>
          </a:bodyPr>
          <a:p>
            <a:pPr algn="ctr"/>
            <a:r>
              <a:rPr lang="en-US" altLang="ja-JP" sz="2800" b="1">
                <a:latin typeface="Meiryo UI" charset="0"/>
                <a:ea typeface="Meiryo UI" charset="0"/>
                <a:sym typeface="+mn-ea"/>
              </a:rPr>
              <a:t>NY</a:t>
            </a:r>
            <a:r>
              <a:rPr lang="ja-JP" altLang="en-US" sz="2800" b="1">
                <a:latin typeface="Meiryo UI" charset="0"/>
                <a:ea typeface="Meiryo UI" charset="0"/>
                <a:sym typeface="+mn-ea"/>
              </a:rPr>
              <a:t>ダウ（日足）と</a:t>
            </a:r>
            <a:r>
              <a:rPr lang="en-US" altLang="ja-JP" sz="2800" b="1">
                <a:latin typeface="Meiryo UI" charset="0"/>
                <a:ea typeface="Meiryo UI" charset="0"/>
                <a:sym typeface="+mn-ea"/>
              </a:rPr>
              <a:t>MACD</a:t>
            </a:r>
            <a:r>
              <a:rPr lang="ja-JP" altLang="en-US" sz="2800" b="1">
                <a:latin typeface="Meiryo UI" charset="0"/>
                <a:ea typeface="Meiryo UI" charset="0"/>
                <a:sym typeface="+mn-ea"/>
              </a:rPr>
              <a:t>の売買シグナル</a:t>
            </a:r>
            <a:endParaRPr lang="ja-JP" altLang="en-US" sz="2800" b="1">
              <a:latin typeface="Meiryo UI" charset="0"/>
              <a:ea typeface="Meiryo UI" charset="0"/>
            </a:endParaRPr>
          </a:p>
          <a:p>
            <a:pPr algn="ctr"/>
            <a:endParaRPr lang="ja-JP" altLang="en-US" sz="2800"/>
          </a:p>
        </p:txBody>
      </p:sp>
      <p:pic>
        <p:nvPicPr>
          <p:cNvPr id="4" name="コンテンツプレースホルダ 3" descr="DOWMACD"/>
          <p:cNvPicPr>
            <a:picLocks noChangeAspect="1"/>
          </p:cNvPicPr>
          <p:nvPr>
            <p:ph idx="1"/>
          </p:nvPr>
        </p:nvPicPr>
        <p:blipFill>
          <a:blip r:embed="rId1"/>
          <a:stretch>
            <a:fillRect/>
          </a:stretch>
        </p:blipFill>
        <p:spPr>
          <a:xfrm>
            <a:off x="916305" y="877570"/>
            <a:ext cx="10417175" cy="5466715"/>
          </a:xfrm>
          <a:prstGeom prst="rect">
            <a:avLst/>
          </a:prstGeom>
        </p:spPr>
      </p:pic>
      <p:sp>
        <p:nvSpPr>
          <p:cNvPr id="5" name="スライド番号プレースホルダ 4"/>
          <p:cNvSpPr>
            <a:spLocks noGrp="1"/>
          </p:cNvSpPr>
          <p:nvPr>
            <p:ph type="sldNum" sz="quarter" idx="12"/>
          </p:nvPr>
        </p:nvSpPr>
        <p:spPr/>
        <p:txBody>
          <a:bodyPr/>
          <a:p>
            <a:fld id="{F8D8928E-AA9A-4D89-BC1F-A2C05AB4BD92}" type="slidenum">
              <a:rPr kumimoji="1" lang="ja-JP" altLang="en-US" smtClean="0"/>
            </a:fld>
            <a:endParaRPr kumimoji="1" lang="ja-JP" altLang="en-US"/>
          </a:p>
        </p:txBody>
      </p:sp>
      <p:sp>
        <p:nvSpPr>
          <p:cNvPr id="6" name="テキストボックス 5"/>
          <p:cNvSpPr txBox="1"/>
          <p:nvPr/>
        </p:nvSpPr>
        <p:spPr>
          <a:xfrm>
            <a:off x="896620" y="6368415"/>
            <a:ext cx="1249680" cy="315595"/>
          </a:xfrm>
          <a:prstGeom prst="rect">
            <a:avLst/>
          </a:prstGeom>
          <a:noFill/>
        </p:spPr>
        <p:txBody>
          <a:bodyPr wrap="none" rtlCol="0" anchor="t">
            <a:spAutoFit/>
          </a:bodyPr>
          <a:p>
            <a:r>
              <a:rPr lang="ja-JP" altLang="en-US" sz="1400">
                <a:latin typeface="Meiryo UI" charset="0"/>
                <a:ea typeface="Meiryo UI" charset="0"/>
                <a:sym typeface="+mn-ea"/>
              </a:rPr>
              <a:t>出所：石原順</a:t>
            </a:r>
            <a:endParaRPr lang="ja-JP" alt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5125"/>
            <a:ext cx="10515600" cy="687070"/>
          </a:xfrm>
        </p:spPr>
        <p:txBody>
          <a:bodyPr>
            <a:normAutofit/>
          </a:bodyPr>
          <a:p>
            <a:pPr algn="ctr"/>
            <a:r>
              <a:rPr lang="en-US" altLang="ja-JP" sz="2800" b="1">
                <a:latin typeface="Meiryo UI" charset="0"/>
                <a:ea typeface="Meiryo UI" charset="0"/>
                <a:sym typeface="+mn-ea"/>
              </a:rPr>
              <a:t>NZ</a:t>
            </a:r>
            <a:r>
              <a:rPr lang="ja-JP" altLang="en-US" sz="2800" b="1">
                <a:latin typeface="Meiryo UI" charset="0"/>
                <a:ea typeface="Meiryo UI" charset="0"/>
                <a:sym typeface="+mn-ea"/>
              </a:rPr>
              <a:t>ドル</a:t>
            </a:r>
            <a:r>
              <a:rPr lang="en-US" altLang="ja-JP" sz="2800" b="1">
                <a:latin typeface="Meiryo UI" charset="0"/>
                <a:ea typeface="Meiryo UI" charset="0"/>
                <a:sym typeface="+mn-ea"/>
              </a:rPr>
              <a:t>/</a:t>
            </a:r>
            <a:r>
              <a:rPr lang="ja-JP" altLang="en-US" sz="2800" b="1">
                <a:latin typeface="Meiryo UI" charset="0"/>
                <a:ea typeface="Meiryo UI" charset="0"/>
                <a:sym typeface="+mn-ea"/>
              </a:rPr>
              <a:t>円（日足）と順張り売買シグナル</a:t>
            </a:r>
            <a:endParaRPr lang="ja-JP" altLang="en-US" sz="2800" b="1">
              <a:latin typeface="Meiryo UI" charset="0"/>
              <a:ea typeface="Meiryo UI" charset="0"/>
            </a:endParaRPr>
          </a:p>
          <a:p>
            <a:pPr algn="ctr"/>
            <a:endParaRPr lang="ja-JP" altLang="en-US" sz="2800"/>
          </a:p>
        </p:txBody>
      </p:sp>
      <p:pic>
        <p:nvPicPr>
          <p:cNvPr id="4" name="コンテンツプレースホルダ 3" descr="NZJYSTD"/>
          <p:cNvPicPr>
            <a:picLocks noChangeAspect="1"/>
          </p:cNvPicPr>
          <p:nvPr>
            <p:ph idx="1"/>
          </p:nvPr>
        </p:nvPicPr>
        <p:blipFill>
          <a:blip r:embed="rId1"/>
          <a:stretch>
            <a:fillRect/>
          </a:stretch>
        </p:blipFill>
        <p:spPr>
          <a:xfrm>
            <a:off x="901065" y="823595"/>
            <a:ext cx="10466705" cy="5520690"/>
          </a:xfrm>
          <a:prstGeom prst="rect">
            <a:avLst/>
          </a:prstGeom>
        </p:spPr>
      </p:pic>
      <p:sp>
        <p:nvSpPr>
          <p:cNvPr id="5" name="スライド番号プレースホルダ 4"/>
          <p:cNvSpPr>
            <a:spLocks noGrp="1"/>
          </p:cNvSpPr>
          <p:nvPr>
            <p:ph type="sldNum" sz="quarter" idx="12"/>
          </p:nvPr>
        </p:nvSpPr>
        <p:spPr/>
        <p:txBody>
          <a:bodyPr/>
          <a:p>
            <a:fld id="{F8D8928E-AA9A-4D89-BC1F-A2C05AB4BD92}" type="slidenum">
              <a:rPr kumimoji="1" lang="ja-JP" altLang="en-US" smtClean="0"/>
            </a:fld>
            <a:endParaRPr kumimoji="1" lang="ja-JP" altLang="en-US"/>
          </a:p>
        </p:txBody>
      </p:sp>
      <p:sp>
        <p:nvSpPr>
          <p:cNvPr id="6" name="テキストボックス 5"/>
          <p:cNvSpPr txBox="1"/>
          <p:nvPr/>
        </p:nvSpPr>
        <p:spPr>
          <a:xfrm>
            <a:off x="887730" y="6395720"/>
            <a:ext cx="3126740" cy="315595"/>
          </a:xfrm>
          <a:prstGeom prst="rect">
            <a:avLst/>
          </a:prstGeom>
          <a:noFill/>
        </p:spPr>
        <p:txBody>
          <a:bodyPr wrap="none" rtlCol="0" anchor="t">
            <a:spAutoFit/>
          </a:bodyPr>
          <a:p>
            <a:r>
              <a:rPr lang="ja-JP" altLang="en-US" sz="1400">
                <a:latin typeface="Meiryo UI" charset="0"/>
                <a:ea typeface="Meiryo UI" charset="0"/>
                <a:sym typeface="+mn-ea"/>
              </a:rPr>
              <a:t>出所：楽天</a:t>
            </a:r>
            <a:r>
              <a:rPr lang="en-US" altLang="ja-JP" sz="1400">
                <a:latin typeface="Meiryo UI" charset="0"/>
                <a:ea typeface="Meiryo UI" charset="0"/>
                <a:sym typeface="+mn-ea"/>
              </a:rPr>
              <a:t>MT4</a:t>
            </a:r>
            <a:r>
              <a:rPr lang="ja-JP" altLang="en-US" sz="1400">
                <a:latin typeface="Meiryo UI" charset="0"/>
                <a:ea typeface="Meiryo UI" charset="0"/>
                <a:sym typeface="+mn-ea"/>
              </a:rPr>
              <a:t>・石原順インディケーター</a:t>
            </a:r>
            <a:endParaRPr lang="ja-JP" altLang="en-US"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5760"/>
            <a:ext cx="10515600" cy="700405"/>
          </a:xfrm>
        </p:spPr>
        <p:txBody>
          <a:bodyPr>
            <a:normAutofit/>
          </a:bodyPr>
          <a:p>
            <a:pPr algn="ctr"/>
            <a:r>
              <a:rPr lang="en-US" altLang="ja-JP" sz="2800" b="1">
                <a:latin typeface="Meiryo UI" charset="0"/>
                <a:ea typeface="Meiryo UI" charset="0"/>
                <a:sym typeface="+mn-ea"/>
              </a:rPr>
              <a:t>NZ</a:t>
            </a:r>
            <a:r>
              <a:rPr lang="ja-JP" altLang="en-US" sz="2800" b="1">
                <a:latin typeface="Meiryo UI" charset="0"/>
                <a:ea typeface="Meiryo UI" charset="0"/>
                <a:sym typeface="+mn-ea"/>
              </a:rPr>
              <a:t>ドル</a:t>
            </a:r>
            <a:r>
              <a:rPr lang="en-US" altLang="ja-JP" sz="2800" b="1">
                <a:latin typeface="Meiryo UI" charset="0"/>
                <a:ea typeface="Meiryo UI" charset="0"/>
                <a:sym typeface="+mn-ea"/>
              </a:rPr>
              <a:t>/</a:t>
            </a:r>
            <a:r>
              <a:rPr lang="ja-JP" altLang="en-US" sz="2800" b="1">
                <a:latin typeface="Meiryo UI" charset="0"/>
                <a:ea typeface="Meiryo UI" charset="0"/>
                <a:sym typeface="+mn-ea"/>
              </a:rPr>
              <a:t>円（日足）とトレンド転換シグナル</a:t>
            </a:r>
            <a:endParaRPr lang="ja-JP" altLang="en-US" sz="2800" b="1">
              <a:latin typeface="Meiryo UI" charset="0"/>
              <a:ea typeface="Meiryo UI" charset="0"/>
            </a:endParaRPr>
          </a:p>
          <a:p>
            <a:pPr algn="ctr"/>
            <a:endParaRPr lang="ja-JP" altLang="en-US" sz="2800"/>
          </a:p>
        </p:txBody>
      </p:sp>
      <p:pic>
        <p:nvPicPr>
          <p:cNvPr id="4" name="コンテンツプレースホルダ 3" descr="NZJYTC"/>
          <p:cNvPicPr>
            <a:picLocks noChangeAspect="1"/>
          </p:cNvPicPr>
          <p:nvPr>
            <p:ph idx="1"/>
          </p:nvPr>
        </p:nvPicPr>
        <p:blipFill>
          <a:blip r:embed="rId1"/>
          <a:stretch>
            <a:fillRect/>
          </a:stretch>
        </p:blipFill>
        <p:spPr>
          <a:xfrm>
            <a:off x="876300" y="862330"/>
            <a:ext cx="10459085" cy="5425440"/>
          </a:xfrm>
          <a:prstGeom prst="rect">
            <a:avLst/>
          </a:prstGeom>
        </p:spPr>
      </p:pic>
      <p:sp>
        <p:nvSpPr>
          <p:cNvPr id="5" name="スライド番号プレースホルダ 4"/>
          <p:cNvSpPr>
            <a:spLocks noGrp="1"/>
          </p:cNvSpPr>
          <p:nvPr>
            <p:ph type="sldNum" sz="quarter" idx="12"/>
          </p:nvPr>
        </p:nvSpPr>
        <p:spPr/>
        <p:txBody>
          <a:bodyPr/>
          <a:p>
            <a:fld id="{F8D8928E-AA9A-4D89-BC1F-A2C05AB4BD92}" type="slidenum">
              <a:rPr kumimoji="1" lang="ja-JP" altLang="en-US" smtClean="0"/>
            </a:fld>
            <a:endParaRPr kumimoji="1" lang="ja-JP" altLang="en-US"/>
          </a:p>
        </p:txBody>
      </p:sp>
      <p:sp>
        <p:nvSpPr>
          <p:cNvPr id="6" name="テキストボックス 5"/>
          <p:cNvSpPr txBox="1"/>
          <p:nvPr/>
        </p:nvSpPr>
        <p:spPr>
          <a:xfrm>
            <a:off x="859790" y="6341110"/>
            <a:ext cx="3126740" cy="315595"/>
          </a:xfrm>
          <a:prstGeom prst="rect">
            <a:avLst/>
          </a:prstGeom>
          <a:noFill/>
        </p:spPr>
        <p:txBody>
          <a:bodyPr wrap="none" rtlCol="0" anchor="t">
            <a:spAutoFit/>
          </a:bodyPr>
          <a:p>
            <a:r>
              <a:rPr lang="ja-JP" altLang="en-US" sz="1400">
                <a:latin typeface="Meiryo UI" charset="0"/>
                <a:ea typeface="Meiryo UI" charset="0"/>
                <a:sym typeface="+mn-ea"/>
              </a:rPr>
              <a:t>出所：楽天</a:t>
            </a:r>
            <a:r>
              <a:rPr lang="en-US" altLang="ja-JP" sz="1400">
                <a:latin typeface="Meiryo UI" charset="0"/>
                <a:ea typeface="Meiryo UI" charset="0"/>
                <a:sym typeface="+mn-ea"/>
              </a:rPr>
              <a:t>MT4</a:t>
            </a:r>
            <a:r>
              <a:rPr lang="ja-JP" altLang="en-US" sz="1400">
                <a:latin typeface="Meiryo UI" charset="0"/>
                <a:ea typeface="Meiryo UI" charset="0"/>
                <a:sym typeface="+mn-ea"/>
              </a:rPr>
              <a:t>・石原順インディケーター</a:t>
            </a:r>
            <a:endParaRPr lang="ja-JP" altLang="en-US"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2124075" y="189389"/>
            <a:ext cx="7886700" cy="621030"/>
          </a:xfrm>
        </p:spPr>
        <p:txBody>
          <a:bodyPr>
            <a:normAutofit/>
          </a:bodyPr>
          <a:p>
            <a:pPr algn="ctr"/>
            <a:r>
              <a:rPr lang="ja-JP" altLang="en-US" sz="2100" b="1">
                <a:latin typeface="Meiryo UI" charset="0"/>
                <a:ea typeface="Meiryo UI" charset="0"/>
              </a:rPr>
              <a:t>2020年末までに連邦債務はほぼ確実に28兆ドルを超える</a:t>
            </a:r>
            <a:endParaRPr lang="ja-JP" altLang="en-US" sz="2100" b="1">
              <a:latin typeface="Meiryo UI" charset="0"/>
              <a:ea typeface="Meiryo UI" charset="0"/>
            </a:endParaRPr>
          </a:p>
        </p:txBody>
      </p:sp>
      <p:sp>
        <p:nvSpPr>
          <p:cNvPr id="4" name="スライド番号プレースホルダ 3"/>
          <p:cNvSpPr>
            <a:spLocks noGrp="1"/>
          </p:cNvSpPr>
          <p:nvPr>
            <p:ph type="sldNum" sz="quarter" idx="12"/>
          </p:nvPr>
        </p:nvSpPr>
        <p:spPr/>
        <p:txBody>
          <a:bodyPr/>
          <a:p>
            <a:fld id="{F8D8928E-AA9A-4D89-BC1F-A2C05AB4BD92}" type="slidenum">
              <a:rPr kumimoji="1" lang="ja-JP" altLang="en-US" sz="310" smtClean="0"/>
            </a:fld>
            <a:endParaRPr kumimoji="1" lang="ja-JP" altLang="en-US" sz="310"/>
          </a:p>
        </p:txBody>
      </p:sp>
      <p:pic>
        <p:nvPicPr>
          <p:cNvPr id="5" name="コンテンツプレースホルダ 4"/>
          <p:cNvPicPr>
            <a:picLocks noChangeAspect="1"/>
          </p:cNvPicPr>
          <p:nvPr>
            <p:ph idx="1"/>
          </p:nvPr>
        </p:nvPicPr>
        <p:blipFill>
          <a:blip r:embed="rId1"/>
          <a:stretch>
            <a:fillRect/>
          </a:stretch>
        </p:blipFill>
        <p:spPr>
          <a:xfrm>
            <a:off x="828675" y="933450"/>
            <a:ext cx="10560050" cy="5306060"/>
          </a:xfrm>
          <a:prstGeom prst="rect">
            <a:avLst/>
          </a:prstGeom>
        </p:spPr>
      </p:pic>
      <p:sp>
        <p:nvSpPr>
          <p:cNvPr id="3" name="テキストボックス 2"/>
          <p:cNvSpPr txBox="1"/>
          <p:nvPr/>
        </p:nvSpPr>
        <p:spPr>
          <a:xfrm>
            <a:off x="824548" y="6348095"/>
            <a:ext cx="1388745" cy="315595"/>
          </a:xfrm>
          <a:prstGeom prst="rect">
            <a:avLst/>
          </a:prstGeom>
          <a:noFill/>
        </p:spPr>
        <p:txBody>
          <a:bodyPr wrap="none" rtlCol="0" anchor="t">
            <a:spAutoFit/>
          </a:bodyPr>
          <a:p>
            <a:r>
              <a:rPr lang="ja-JP" altLang="en-US" sz="1400">
                <a:latin typeface="Meiryo UI" charset="0"/>
                <a:ea typeface="Meiryo UI" charset="0"/>
                <a:sym typeface="+mn-ea"/>
              </a:rPr>
              <a:t>出所：ゼロヘッジ</a:t>
            </a:r>
            <a:endParaRPr lang="ja-JP" altLang="en-US" sz="1400">
              <a:latin typeface="Meiryo UI" charset="0"/>
              <a:ea typeface="Meiryo UI"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タイトル 1"/>
          <p:cNvSpPr>
            <a:spLocks noGrp="1"/>
          </p:cNvSpPr>
          <p:nvPr>
            <p:ph type="title"/>
          </p:nvPr>
        </p:nvSpPr>
        <p:spPr>
          <a:xfrm>
            <a:off x="838200" y="365125"/>
            <a:ext cx="10515600" cy="533400"/>
          </a:xfrm>
        </p:spPr>
        <p:txBody>
          <a:bodyPr>
            <a:normAutofit/>
          </a:bodyPr>
          <a:p>
            <a:pPr algn="ctr"/>
            <a:r>
              <a:rPr lang="en-US" altLang="ja-JP" sz="2800" b="1">
                <a:latin typeface="Meiryo UI" charset="0"/>
                <a:ea typeface="Meiryo UI" charset="0"/>
              </a:rPr>
              <a:t>1</a:t>
            </a:r>
            <a:r>
              <a:rPr lang="ja-JP" altLang="en-US" sz="2800" b="1">
                <a:latin typeface="Meiryo UI" charset="0"/>
                <a:ea typeface="Meiryo UI" charset="0"/>
              </a:rPr>
              <a:t>ドルの経済成長を生み出すのに</a:t>
            </a:r>
            <a:r>
              <a:rPr lang="en-US" altLang="ja-JP" sz="2800" b="1">
                <a:latin typeface="Meiryo UI" charset="0"/>
                <a:ea typeface="Meiryo UI" charset="0"/>
              </a:rPr>
              <a:t>4</a:t>
            </a:r>
            <a:r>
              <a:rPr lang="ja-JP" altLang="en-US" sz="2800" b="1">
                <a:latin typeface="Meiryo UI" charset="0"/>
                <a:ea typeface="Meiryo UI" charset="0"/>
              </a:rPr>
              <a:t>ドルの債務が必要</a:t>
            </a:r>
            <a:endParaRPr lang="ja-JP" altLang="en-US" sz="2800" b="1">
              <a:latin typeface="Meiryo UI" charset="0"/>
              <a:ea typeface="Meiryo UI" charset="0"/>
            </a:endParaRPr>
          </a:p>
        </p:txBody>
      </p:sp>
      <p:pic>
        <p:nvPicPr>
          <p:cNvPr id="4" name="コンテンツプレースホルダ 3" descr="Dollars-Debt-Create-GDP-062520"/>
          <p:cNvPicPr>
            <a:picLocks noChangeAspect="1"/>
          </p:cNvPicPr>
          <p:nvPr>
            <p:ph idx="1"/>
          </p:nvPr>
        </p:nvPicPr>
        <p:blipFill>
          <a:blip r:embed="rId1"/>
          <a:stretch>
            <a:fillRect/>
          </a:stretch>
        </p:blipFill>
        <p:spPr>
          <a:xfrm>
            <a:off x="885825" y="1069975"/>
            <a:ext cx="10420985" cy="5321935"/>
          </a:xfrm>
          <a:prstGeom prst="rect">
            <a:avLst/>
          </a:prstGeom>
        </p:spPr>
      </p:pic>
      <p:sp>
        <p:nvSpPr>
          <p:cNvPr id="3" name="スライド番号プレースホルダ 2"/>
          <p:cNvSpPr>
            <a:spLocks noGrp="1"/>
          </p:cNvSpPr>
          <p:nvPr>
            <p:ph type="sldNum" sz="quarter" idx="12"/>
          </p:nvPr>
        </p:nvSpPr>
        <p:spPr/>
        <p:txBody>
          <a:bodyPr/>
          <a:p>
            <a:fld id="{F8D8928E-AA9A-4D89-BC1F-A2C05AB4BD92}" type="slidenum">
              <a:rPr kumimoji="1" lang="ja-JP" altLang="en-US" smtClean="0"/>
            </a:fld>
            <a:endParaRPr kumimoji="1" lang="ja-JP" altLang="en-US"/>
          </a:p>
        </p:txBody>
      </p:sp>
      <p:sp>
        <p:nvSpPr>
          <p:cNvPr id="5" name="テキストボックス 4"/>
          <p:cNvSpPr txBox="1"/>
          <p:nvPr/>
        </p:nvSpPr>
        <p:spPr>
          <a:xfrm>
            <a:off x="948690" y="6398895"/>
            <a:ext cx="2823845" cy="315595"/>
          </a:xfrm>
          <a:prstGeom prst="rect">
            <a:avLst/>
          </a:prstGeom>
          <a:noFill/>
        </p:spPr>
        <p:txBody>
          <a:bodyPr wrap="none" rtlCol="0" anchor="t">
            <a:spAutoFit/>
          </a:bodyPr>
          <a:p>
            <a:pPr algn="l"/>
            <a:r>
              <a:rPr lang="ja-JP" altLang="en-US" sz="1400">
                <a:latin typeface="Meiryo UI" charset="0"/>
                <a:ea typeface="Meiryo UI" charset="0"/>
                <a:sym typeface="+mn-ea"/>
              </a:rPr>
              <a:t>出所：</a:t>
            </a:r>
            <a:r>
              <a:rPr lang="ja-JP" altLang="en-US" sz="1400">
                <a:latin typeface="Meiryo UI" charset="0"/>
                <a:ea typeface="Meiryo UI" charset="0"/>
                <a:sym typeface="+mn-ea"/>
              </a:rPr>
              <a:t>リアルインベストメントアドバイス</a:t>
            </a:r>
            <a:endParaRPr lang="ja-JP" altLang="en-US" sz="1400">
              <a:latin typeface="Meiryo UI" charset="0"/>
              <a:ea typeface="Meiryo UI" charset="0"/>
              <a:sym typeface="+mn-ea"/>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966</Words>
  <Application>Kingsoft Office WPP</Application>
  <PresentationFormat>宽屏</PresentationFormat>
  <Paragraphs>98</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テーマ</vt:lpstr>
      <vt:lpstr>豪ドル/円（日足）と順張り売買シグナル</vt:lpstr>
      <vt:lpstr>NYダウ（日足）と順張り売買シグナル</vt:lpstr>
      <vt:lpstr>上海総合指数（日足）と順張り売買シグナル</vt:lpstr>
      <vt:lpstr>豪ドル/円（日足）とトレンド転換シグナル</vt:lpstr>
      <vt:lpstr>NYダウ（日足）とMACDの売買シグナル</vt:lpstr>
      <vt:lpstr>NZドル/円（日足）と順張り売買シグナル</vt:lpstr>
      <vt:lpstr>NZドル/円（日足）とトレンド転換シグナル</vt:lpstr>
      <vt:lpstr>2020年末までに連邦債務はほぼ確実に28兆ドルを超える</vt:lpstr>
      <vt:lpstr>1ドルの経済成長を生み出すのに4ドルの債務が必要</vt:lpstr>
      <vt:lpstr>資本市場はもはや「自由市場」ではない、中銀が大きく影響－ダリオ氏（ブルームバーグ））</vt:lpstr>
      <vt:lpstr>米国株はFAAMGという5銘柄の成績</vt:lpstr>
      <vt:lpstr>PowerPoint 演示文稿</vt:lpstr>
      <vt:lpstr>連銀と金融危機</vt:lpstr>
      <vt:lpstr>  1929年の大恐慌相場が底を打つまでの動きを読む・下げ2か月(A)⇒上げ５か月(B)⇒下げ2年2か月(C)   </vt:lpstr>
      <vt:lpstr>PowerPoint 演示文稿</vt:lpstr>
      <vt:lpstr>石原順メルマガ『マーケットの極意』 トレンドサイクルインディケーター公開 MT4とカスタムチャートで使えます！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9</cp:revision>
  <dcterms:created xsi:type="dcterms:W3CDTF">2020-07-08T02:32:00Z</dcterms:created>
  <dcterms:modified xsi:type="dcterms:W3CDTF">2020-07-08T03:47:38Z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1041-10.8.0.5423</vt:lpwstr>
  </property>
</Properties>
</file>